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70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7EF2AFD-7637-46B1-8DEA-BD6E77CE2208}" type="datetimeFigureOut">
              <a:rPr lang="ru-RU" smtClean="0"/>
              <a:t>03.11.2016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59799C38-1F79-4498-B619-89A73531C2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71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2AFD-7637-46B1-8DEA-BD6E77CE2208}" type="datetimeFigureOut">
              <a:rPr lang="ru-RU" smtClean="0"/>
              <a:t>03.11.2016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9C38-1F79-4498-B619-89A73531C2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25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2AFD-7637-46B1-8DEA-BD6E77CE2208}" type="datetimeFigureOut">
              <a:rPr lang="ru-RU" smtClean="0"/>
              <a:t>03.11.2016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9C38-1F79-4498-B619-89A73531C2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940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2AFD-7637-46B1-8DEA-BD6E77CE2208}" type="datetimeFigureOut">
              <a:rPr lang="ru-RU" smtClean="0"/>
              <a:t>03.11.2016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9C38-1F79-4498-B619-89A73531C2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52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2AFD-7637-46B1-8DEA-BD6E77CE2208}" type="datetimeFigureOut">
              <a:rPr lang="ru-RU" smtClean="0"/>
              <a:t>03.11.2016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9C38-1F79-4498-B619-89A73531C2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965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2AFD-7637-46B1-8DEA-BD6E77CE2208}" type="datetimeFigureOut">
              <a:rPr lang="ru-RU" smtClean="0"/>
              <a:t>03.11.2016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9C38-1F79-4498-B619-89A73531C2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028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2AFD-7637-46B1-8DEA-BD6E77CE2208}" type="datetimeFigureOut">
              <a:rPr lang="ru-RU" smtClean="0"/>
              <a:t>03.11.2016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9C38-1F79-4498-B619-89A73531C2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728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2AFD-7637-46B1-8DEA-BD6E77CE2208}" type="datetimeFigureOut">
              <a:rPr lang="ru-RU" smtClean="0"/>
              <a:t>03.11.2016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9C38-1F79-4498-B619-89A73531C2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857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2AFD-7637-46B1-8DEA-BD6E77CE2208}" type="datetimeFigureOut">
              <a:rPr lang="ru-RU" smtClean="0"/>
              <a:t>03.11.2016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9C38-1F79-4498-B619-89A73531C2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67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2AFD-7637-46B1-8DEA-BD6E77CE2208}" type="datetimeFigureOut">
              <a:rPr lang="ru-RU" smtClean="0"/>
              <a:t>03.11.2016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9C38-1F79-4498-B619-89A73531C2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94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2AFD-7637-46B1-8DEA-BD6E77CE2208}" type="datetimeFigureOut">
              <a:rPr lang="ru-RU" smtClean="0"/>
              <a:t>03.11.2016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9C38-1F79-4498-B619-89A73531C2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7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2AFD-7637-46B1-8DEA-BD6E77CE2208}" type="datetimeFigureOut">
              <a:rPr lang="ru-RU" smtClean="0"/>
              <a:t>03.11.2016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9C38-1F79-4498-B619-89A73531C2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53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2AFD-7637-46B1-8DEA-BD6E77CE2208}" type="datetimeFigureOut">
              <a:rPr lang="ru-RU" smtClean="0"/>
              <a:t>03.11.2016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9C38-1F79-4498-B619-89A73531C2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15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2AFD-7637-46B1-8DEA-BD6E77CE2208}" type="datetimeFigureOut">
              <a:rPr lang="ru-RU" smtClean="0"/>
              <a:t>03.11.2016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9C38-1F79-4498-B619-89A73531C2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32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2AFD-7637-46B1-8DEA-BD6E77CE2208}" type="datetimeFigureOut">
              <a:rPr lang="ru-RU" smtClean="0"/>
              <a:t>03.11.2016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9C38-1F79-4498-B619-89A73531C2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16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2AFD-7637-46B1-8DEA-BD6E77CE2208}" type="datetimeFigureOut">
              <a:rPr lang="ru-RU" smtClean="0"/>
              <a:t>03.11.2016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9C38-1F79-4498-B619-89A73531C2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54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2AFD-7637-46B1-8DEA-BD6E77CE2208}" type="datetimeFigureOut">
              <a:rPr lang="ru-RU" smtClean="0"/>
              <a:t>03.11.2016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9C38-1F79-4498-B619-89A73531C2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95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EF2AFD-7637-46B1-8DEA-BD6E77CE2208}" type="datetimeFigureOut">
              <a:rPr lang="ru-RU" smtClean="0"/>
              <a:t>03.11.2016</a:t>
            </a:fld>
            <a:endParaRPr lang="ru-RU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9799C38-1F79-4498-B619-89A73531C2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21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4585" y="2099733"/>
            <a:ext cx="7756028" cy="739001"/>
          </a:xfrm>
        </p:spPr>
        <p:txBody>
          <a:bodyPr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 ПРОШЛОГО ДО НАСТОЯЩЕГО КНИГИ»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9770" y="3862316"/>
            <a:ext cx="8825658" cy="148988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Михеенко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 воспитатель </a:t>
            </a:r>
          </a:p>
          <a:p>
            <a:pPr algn="ctr"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общеразвивающего вида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Маслова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Пристань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Белгородской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1981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Постепенно человек усовершенствовал печатный станок, придумав машины, которые изготовляют сразу много книг.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://vostok-spb.ru/blogs/wp-content/uploads/2015/09/ctp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75" y="3216152"/>
            <a:ext cx="5124450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daypic.ru/pars/20130213/20130213_3360/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9" y="1896137"/>
            <a:ext cx="6086902" cy="405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054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в результате мы с вами читаем вот такие красивые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книжки.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92" name="Picture 4" descr="http://www.bibliogorod.ru/img/afisha/46-5639-71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518" y="1978925"/>
            <a:ext cx="6232816" cy="46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783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42949" y="3342762"/>
            <a:ext cx="7792871" cy="2701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к вам обращаюсь, товарищи, дети:</a:t>
            </a:r>
            <a:b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Полезнее книги нет вещи на свете!</a:t>
            </a:r>
            <a:b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книги друзьями заходят в дома,</a:t>
            </a:r>
            <a:b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Читайте всю жизнь, набирайтесь ума!</a:t>
            </a:r>
            <a:b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32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 Михалков</a:t>
            </a:r>
            <a:endParaRPr lang="ru-RU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AutoShape 4" descr="https://er.ru/media/userdata/news/2012/04/23/5e1d5f31506d5ba9d3b301b53faf06f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3318" name="Picture 6" descr="https://er.ru/media/userdata/news/2012/04/23/5e1d5f31506d5ba9d3b301b53faf06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954" y="160338"/>
            <a:ext cx="4773636" cy="318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41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pi.ning.com/files/D7OtuoxqP94VCiPO1yY33oqDneMm7uK-UBY7jAuqKNpP*I9XluYPTIg6sabhncIJUV2RTnXu4F3QyiSWnZ9oU5*dKjrGUsZa/0_739c0_4a8d54bb_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21" y="2544708"/>
            <a:ext cx="4555066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boi77.ru/file/product/medium/Fotooboi_s_pismenami_na_sk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611" y="2898921"/>
            <a:ext cx="4981433" cy="33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3331" y="613276"/>
            <a:ext cx="10931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Первобытные люди жили в пещерах, речь их была слабо развита. Но им хотелось рассказать друг другу о своих приключениях на охоте, записать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увиденное,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этого они брали кость или плоский камень и острым концом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выцарапывали все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что запомнилось им.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71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olna.org/wp-content/uploads/2014/11/istoriia_sozdaniia_knighi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891" y="825419"/>
            <a:ext cx="9648966" cy="583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19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509" y="497591"/>
            <a:ext cx="8761413" cy="1167484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предки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славяне писали и рисовали на бересте – коре берёзы.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ru-an.info/Photo/News/n1041/1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42"/>
          <a:stretch/>
        </p:blipFill>
        <p:spPr bwMode="auto">
          <a:xfrm>
            <a:off x="147973" y="1856096"/>
            <a:ext cx="7774358" cy="3416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http://ekabu3.unistoreserve.ru/515e39747efa6e2168bb05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343" y="2641537"/>
            <a:ext cx="56769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788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068" y="805219"/>
            <a:ext cx="10104449" cy="77792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думал и придумал. На берегах Египта росло </a:t>
            </a:r>
            <a:r>
              <a:rPr lang="ru-RU" sz="2800" dirty="0" smtClean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папирус.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Египтяне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писали на папирусе – стебель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тростника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http://cheslava-olga.users.photofile.ru/photo/cheslava-olga/150609783/xlarge/163165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393" y="2028058"/>
            <a:ext cx="3151086" cy="472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017.radikal.ru/i408/1311/71/03d230e1ed7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65" y="2028058"/>
            <a:ext cx="5715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615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5070" y="620373"/>
            <a:ext cx="8761413" cy="1153835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 где не было папируса, люди использовали пергамент. Пергамент делали из кожи животных.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ожу тщательно чистили, скоблили пока она не становилась белой.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http://5literatura.net/datas/literatura/Istorija-pojavlenija-knigi/0011-011-Pergamen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1" t="19202" r="5060" b="6469"/>
          <a:stretch/>
        </p:blipFill>
        <p:spPr bwMode="auto">
          <a:xfrm>
            <a:off x="1034440" y="2210937"/>
            <a:ext cx="4520044" cy="450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sunroze.ru/_ld/0/815325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2" r="1708" b="17535"/>
          <a:stretch/>
        </p:blipFill>
        <p:spPr bwMode="auto">
          <a:xfrm>
            <a:off x="6480962" y="2770496"/>
            <a:ext cx="5294752" cy="372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285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s00.infourok.ru/images/doc/222/14564/2/img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3" r="61134" b="25908"/>
          <a:stretch/>
        </p:blipFill>
        <p:spPr bwMode="auto">
          <a:xfrm>
            <a:off x="618785" y="2112969"/>
            <a:ext cx="2451962" cy="308439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2639" y="787395"/>
            <a:ext cx="102631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Бумагу изобрели впервые в Китае. Этого человека зовут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Цай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Лунь. Он нашёл способ делать бумагу из волокнистой внутренней части коры  тутового дерева.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img1.liveinternet.ru/images/attach/c/0/118/406/118406805_2938427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894" y="3126757"/>
            <a:ext cx="4583753" cy="343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709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10227279" cy="728480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Руси тоже стали создавать книги из бумаги, но они были рукописными. Книг было мало, и стоили они дорого, ценились на вес золота.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929" t="-829" b="-1"/>
          <a:stretch/>
        </p:blipFill>
        <p:spPr>
          <a:xfrm>
            <a:off x="4453441" y="2173224"/>
            <a:ext cx="3084394" cy="39477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02" y="3927237"/>
            <a:ext cx="3561167" cy="2617066"/>
          </a:xfrm>
          <a:prstGeom prst="round2Diag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5925" t="2334"/>
          <a:stretch/>
        </p:blipFill>
        <p:spPr>
          <a:xfrm>
            <a:off x="7738282" y="3807724"/>
            <a:ext cx="4250832" cy="2856093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s1.ppt4web.ru/images/5345/79097/640/img1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r="30731" b="7244"/>
          <a:stretch/>
        </p:blipFill>
        <p:spPr bwMode="auto">
          <a:xfrm>
            <a:off x="1419367" y="2145770"/>
            <a:ext cx="3835020" cy="432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639" y="639170"/>
            <a:ext cx="9949218" cy="1049181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возникла потребность создавать много книг, человек придумал печатный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станок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Первую книгу на Руси напечатал Иван Федоров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http://fs1.ppt4web.ru/images/16566/97459/640/im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4" r="2269" b="7624"/>
          <a:stretch/>
        </p:blipFill>
        <p:spPr bwMode="auto">
          <a:xfrm>
            <a:off x="5796944" y="2838733"/>
            <a:ext cx="5353277" cy="328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411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204</TotalTime>
  <Words>240</Words>
  <Application>Microsoft Office PowerPoint</Application>
  <PresentationFormat>Широкоэкранный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Ион (конференц-зал)</vt:lpstr>
      <vt:lpstr>«ОТ ПРОШЛОГО ДО НАСТОЯЩЕГО КНИГИ»</vt:lpstr>
      <vt:lpstr>Презентация PowerPoint</vt:lpstr>
      <vt:lpstr>Презентация PowerPoint</vt:lpstr>
      <vt:lpstr>Наши предки славяне писали и рисовали на бересте – коре берёзы.</vt:lpstr>
      <vt:lpstr>Человек думал и придумал. На берегах Египта росло дерево папирус.  Египтяне писали на папирусе – стебель тростника</vt:lpstr>
      <vt:lpstr>Там где не было папируса, люди использовали пергамент. Пергамент делали из кожи животных. Кожу тщательно чистили, скоблили пока она не становилась белой.</vt:lpstr>
      <vt:lpstr>Презентация PowerPoint</vt:lpstr>
      <vt:lpstr>На Руси тоже стали создавать книги из бумаги, но они были рукописными. Книг было мало, и стоили они дорого, ценились на вес золота.</vt:lpstr>
      <vt:lpstr>Когда возникла потребность создавать много книг, человек придумал печатный станок. Первую книгу на Руси напечатал Иван Федоров </vt:lpstr>
      <vt:lpstr>Постепенно человек усовершенствовал печатный станок, придумав машины, которые изготовляют сразу много книг.</vt:lpstr>
      <vt:lpstr>И в результате мы с вами читаем вот такие красивые книжки.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 ПРОШЛОГО ДО НАСТОЯЩЕГО КНИГИ»</dc:title>
  <dc:creator>Светлана</dc:creator>
  <cp:lastModifiedBy>Светлана</cp:lastModifiedBy>
  <cp:revision>21</cp:revision>
  <dcterms:created xsi:type="dcterms:W3CDTF">2016-11-01T16:36:59Z</dcterms:created>
  <dcterms:modified xsi:type="dcterms:W3CDTF">2016-11-03T08:16:58Z</dcterms:modified>
</cp:coreProperties>
</file>